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7" r:id="rId4"/>
    <p:sldId id="269" r:id="rId5"/>
    <p:sldId id="271" r:id="rId6"/>
    <p:sldId id="259" r:id="rId7"/>
    <p:sldId id="261" r:id="rId8"/>
    <p:sldId id="262" r:id="rId9"/>
    <p:sldId id="272" r:id="rId10"/>
    <p:sldId id="260" r:id="rId11"/>
    <p:sldId id="263" r:id="rId12"/>
    <p:sldId id="265" r:id="rId13"/>
    <p:sldId id="266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2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A36744-636C-46F4-B769-58E80E80D684}" type="doc">
      <dgm:prSet loTypeId="urn:microsoft.com/office/officeart/2005/8/layout/radial1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A14CE24D-FD8C-42C6-88B7-851BEFD5BCF3}">
      <dgm:prSet phldrT="[Metin]" custT="1"/>
      <dgm:spPr/>
      <dgm:t>
        <a:bodyPr/>
        <a:lstStyle/>
        <a:p>
          <a:r>
            <a:rPr lang="tr-TR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Doğru Sistem</a:t>
          </a:r>
          <a:endParaRPr lang="tr-TR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aiandra GD" pitchFamily="34" charset="0"/>
          </a:endParaRPr>
        </a:p>
      </dgm:t>
    </dgm:pt>
    <dgm:pt modelId="{31A2FDF3-F368-4E08-86DA-CACADF9CE184}" type="parTrans" cxnId="{51C3B427-BB0C-41EF-95D1-478F30C43213}">
      <dgm:prSet/>
      <dgm:spPr/>
      <dgm:t>
        <a:bodyPr/>
        <a:lstStyle/>
        <a:p>
          <a:endParaRPr lang="tr-TR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aiandra GD" pitchFamily="34" charset="0"/>
          </a:endParaRPr>
        </a:p>
      </dgm:t>
    </dgm:pt>
    <dgm:pt modelId="{266C1DF6-4986-4043-B96C-5C89D3434599}" type="sibTrans" cxnId="{51C3B427-BB0C-41EF-95D1-478F30C43213}">
      <dgm:prSet/>
      <dgm:spPr/>
      <dgm:t>
        <a:bodyPr/>
        <a:lstStyle/>
        <a:p>
          <a:endParaRPr lang="tr-TR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aiandra GD" pitchFamily="34" charset="0"/>
          </a:endParaRPr>
        </a:p>
      </dgm:t>
    </dgm:pt>
    <dgm:pt modelId="{CF25FAA3-622D-4301-9D51-8D80E5927145}">
      <dgm:prSet phldrT="[Metin]" custT="1"/>
      <dgm:spPr/>
      <dgm:t>
        <a:bodyPr/>
        <a:lstStyle/>
        <a:p>
          <a:r>
            <a:rPr lang="tr-TR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Yeterli uyku </a:t>
          </a:r>
          <a:endParaRPr lang="tr-TR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aiandra GD" pitchFamily="34" charset="0"/>
          </a:endParaRPr>
        </a:p>
      </dgm:t>
    </dgm:pt>
    <dgm:pt modelId="{E154925E-5AC8-406A-9DE0-445D44273A02}" type="parTrans" cxnId="{8F405216-D6B5-4CCF-8DB4-56B468304171}">
      <dgm:prSet custT="1"/>
      <dgm:spPr/>
      <dgm:t>
        <a:bodyPr/>
        <a:lstStyle/>
        <a:p>
          <a:endParaRPr lang="tr-TR" sz="20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aiandra GD" pitchFamily="34" charset="0"/>
          </a:endParaRPr>
        </a:p>
      </dgm:t>
    </dgm:pt>
    <dgm:pt modelId="{FDC8922E-0DAF-44D5-B529-745B47F2EC5A}" type="sibTrans" cxnId="{8F405216-D6B5-4CCF-8DB4-56B468304171}">
      <dgm:prSet/>
      <dgm:spPr/>
      <dgm:t>
        <a:bodyPr/>
        <a:lstStyle/>
        <a:p>
          <a:endParaRPr lang="tr-TR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aiandra GD" pitchFamily="34" charset="0"/>
          </a:endParaRPr>
        </a:p>
      </dgm:t>
    </dgm:pt>
    <dgm:pt modelId="{639F2CAF-C948-40A2-8F1B-1F72551FD726}">
      <dgm:prSet phldrT="[Metin]" custT="1"/>
      <dgm:spPr/>
      <dgm:t>
        <a:bodyPr/>
        <a:lstStyle/>
        <a:p>
          <a:r>
            <a:rPr lang="tr-TR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Sosyal Hayat</a:t>
          </a:r>
          <a:endParaRPr lang="tr-TR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aiandra GD" pitchFamily="34" charset="0"/>
          </a:endParaRPr>
        </a:p>
      </dgm:t>
    </dgm:pt>
    <dgm:pt modelId="{C56E393E-8439-4ACF-A908-D04BA7C8DC43}" type="parTrans" cxnId="{EA22AD16-C584-4AD0-AD13-3B4F2D5E1577}">
      <dgm:prSet custT="1"/>
      <dgm:spPr/>
      <dgm:t>
        <a:bodyPr/>
        <a:lstStyle/>
        <a:p>
          <a:endParaRPr lang="tr-TR" sz="20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aiandra GD" pitchFamily="34" charset="0"/>
          </a:endParaRPr>
        </a:p>
      </dgm:t>
    </dgm:pt>
    <dgm:pt modelId="{73FD75A5-4A42-4FAB-9E08-0E24540C7CEE}" type="sibTrans" cxnId="{EA22AD16-C584-4AD0-AD13-3B4F2D5E1577}">
      <dgm:prSet/>
      <dgm:spPr/>
      <dgm:t>
        <a:bodyPr/>
        <a:lstStyle/>
        <a:p>
          <a:endParaRPr lang="tr-TR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aiandra GD" pitchFamily="34" charset="0"/>
          </a:endParaRPr>
        </a:p>
      </dgm:t>
    </dgm:pt>
    <dgm:pt modelId="{BC8132D4-8414-4AD3-87EC-E0441E63CF0A}">
      <dgm:prSet phldrT="[Metin]" custT="1"/>
      <dgm:spPr/>
      <dgm:t>
        <a:bodyPr/>
        <a:lstStyle/>
        <a:p>
          <a:r>
            <a:rPr lang="tr-TR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Dinlenme</a:t>
          </a:r>
          <a:endParaRPr lang="tr-TR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aiandra GD" pitchFamily="34" charset="0"/>
          </a:endParaRPr>
        </a:p>
      </dgm:t>
    </dgm:pt>
    <dgm:pt modelId="{44F96926-E1B1-4072-A47C-6F9236647538}" type="parTrans" cxnId="{B312B2BE-AAB9-442F-95F5-FCBE3A82F6C3}">
      <dgm:prSet custT="1"/>
      <dgm:spPr/>
      <dgm:t>
        <a:bodyPr/>
        <a:lstStyle/>
        <a:p>
          <a:endParaRPr lang="tr-TR" sz="20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aiandra GD" pitchFamily="34" charset="0"/>
          </a:endParaRPr>
        </a:p>
      </dgm:t>
    </dgm:pt>
    <dgm:pt modelId="{EC78F61E-1A89-4C3B-935F-EBBE32F0C9B4}" type="sibTrans" cxnId="{B312B2BE-AAB9-442F-95F5-FCBE3A82F6C3}">
      <dgm:prSet/>
      <dgm:spPr/>
      <dgm:t>
        <a:bodyPr/>
        <a:lstStyle/>
        <a:p>
          <a:endParaRPr lang="tr-TR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aiandra GD" pitchFamily="34" charset="0"/>
          </a:endParaRPr>
        </a:p>
      </dgm:t>
    </dgm:pt>
    <dgm:pt modelId="{70C19DEA-1265-4353-8DCC-E0768CE9CE4C}">
      <dgm:prSet phldrT="[Metin]" custT="1"/>
      <dgm:spPr/>
      <dgm:t>
        <a:bodyPr/>
        <a:lstStyle/>
        <a:p>
          <a:r>
            <a:rPr lang="tr-TR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İş /Okul</a:t>
          </a:r>
          <a:endParaRPr lang="tr-TR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aiandra GD" pitchFamily="34" charset="0"/>
          </a:endParaRPr>
        </a:p>
      </dgm:t>
    </dgm:pt>
    <dgm:pt modelId="{09F36E8D-365E-4A54-9352-5BB48392C383}" type="parTrans" cxnId="{35C8965D-620F-463C-A1AE-EF9CC31133F9}">
      <dgm:prSet custT="1"/>
      <dgm:spPr/>
      <dgm:t>
        <a:bodyPr/>
        <a:lstStyle/>
        <a:p>
          <a:endParaRPr lang="tr-TR" sz="20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aiandra GD" pitchFamily="34" charset="0"/>
          </a:endParaRPr>
        </a:p>
      </dgm:t>
    </dgm:pt>
    <dgm:pt modelId="{2ED10489-0FC9-45A5-AAE3-F60EC8F19C5D}" type="sibTrans" cxnId="{35C8965D-620F-463C-A1AE-EF9CC31133F9}">
      <dgm:prSet/>
      <dgm:spPr/>
      <dgm:t>
        <a:bodyPr/>
        <a:lstStyle/>
        <a:p>
          <a:endParaRPr lang="tr-TR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aiandra GD" pitchFamily="34" charset="0"/>
          </a:endParaRPr>
        </a:p>
      </dgm:t>
    </dgm:pt>
    <dgm:pt modelId="{FA14D490-8244-4C55-BCD3-8A17B389906E}">
      <dgm:prSet custT="1"/>
      <dgm:spPr/>
      <dgm:t>
        <a:bodyPr/>
        <a:lstStyle/>
        <a:p>
          <a:r>
            <a:rPr lang="tr-TR" sz="2000" b="1" dirty="0" smtClean="0">
              <a:solidFill>
                <a:schemeClr val="tx1"/>
              </a:solidFill>
              <a:latin typeface="Maiandra GD" pitchFamily="34" charset="0"/>
            </a:rPr>
            <a:t>Yeterli beslenme</a:t>
          </a:r>
          <a:endParaRPr lang="tr-TR" sz="2000" b="1" dirty="0">
            <a:solidFill>
              <a:schemeClr val="tx1"/>
            </a:solidFill>
            <a:latin typeface="Maiandra GD" pitchFamily="34" charset="0"/>
          </a:endParaRPr>
        </a:p>
      </dgm:t>
    </dgm:pt>
    <dgm:pt modelId="{C4838C38-D87F-472F-AA97-B9F329686BF4}" type="parTrans" cxnId="{4CEC68B3-AEAC-45BA-B8C6-A7B29CBAC08E}">
      <dgm:prSet custT="1"/>
      <dgm:spPr/>
      <dgm:t>
        <a:bodyPr/>
        <a:lstStyle/>
        <a:p>
          <a:endParaRPr lang="tr-TR" sz="2000" b="1">
            <a:solidFill>
              <a:schemeClr val="tx1"/>
            </a:solidFill>
            <a:latin typeface="Maiandra GD" pitchFamily="34" charset="0"/>
          </a:endParaRPr>
        </a:p>
      </dgm:t>
    </dgm:pt>
    <dgm:pt modelId="{B7F16C83-43C6-485D-84B0-D2C4E9FB93E5}" type="sibTrans" cxnId="{4CEC68B3-AEAC-45BA-B8C6-A7B29CBAC08E}">
      <dgm:prSet/>
      <dgm:spPr/>
      <dgm:t>
        <a:bodyPr/>
        <a:lstStyle/>
        <a:p>
          <a:endParaRPr lang="tr-TR" sz="2000" b="1">
            <a:latin typeface="Maiandra GD" pitchFamily="34" charset="0"/>
          </a:endParaRPr>
        </a:p>
      </dgm:t>
    </dgm:pt>
    <dgm:pt modelId="{4480CEA9-342D-44F5-8824-D719ACECD498}">
      <dgm:prSet custT="1"/>
      <dgm:spPr/>
      <dgm:t>
        <a:bodyPr/>
        <a:lstStyle/>
        <a:p>
          <a:r>
            <a:rPr lang="tr-TR" sz="2000" b="1" dirty="0" smtClean="0">
              <a:solidFill>
                <a:schemeClr val="tx1"/>
              </a:solidFill>
              <a:latin typeface="Maiandra GD" pitchFamily="34" charset="0"/>
            </a:rPr>
            <a:t>Spor</a:t>
          </a:r>
          <a:endParaRPr lang="tr-TR" sz="2000" b="1" dirty="0">
            <a:solidFill>
              <a:schemeClr val="tx1"/>
            </a:solidFill>
            <a:latin typeface="Maiandra GD" pitchFamily="34" charset="0"/>
          </a:endParaRPr>
        </a:p>
      </dgm:t>
    </dgm:pt>
    <dgm:pt modelId="{1AACEF1E-5120-492F-BB5B-F9877A0E2D20}" type="parTrans" cxnId="{1A312B67-7028-40EA-AB41-43C7C4582B97}">
      <dgm:prSet custT="1"/>
      <dgm:spPr/>
      <dgm:t>
        <a:bodyPr/>
        <a:lstStyle/>
        <a:p>
          <a:endParaRPr lang="tr-TR" sz="2000" b="1">
            <a:solidFill>
              <a:schemeClr val="tx1"/>
            </a:solidFill>
            <a:latin typeface="Maiandra GD" pitchFamily="34" charset="0"/>
          </a:endParaRPr>
        </a:p>
      </dgm:t>
    </dgm:pt>
    <dgm:pt modelId="{EB41EA85-2D0C-4162-B20D-48B1819C4B52}" type="sibTrans" cxnId="{1A312B67-7028-40EA-AB41-43C7C4582B97}">
      <dgm:prSet/>
      <dgm:spPr/>
      <dgm:t>
        <a:bodyPr/>
        <a:lstStyle/>
        <a:p>
          <a:endParaRPr lang="tr-TR" sz="2000" b="1">
            <a:latin typeface="Maiandra GD" pitchFamily="34" charset="0"/>
          </a:endParaRPr>
        </a:p>
      </dgm:t>
    </dgm:pt>
    <dgm:pt modelId="{26479DE7-CF0D-48D1-A5C4-1529256D1C6C}">
      <dgm:prSet custT="1"/>
      <dgm:spPr/>
      <dgm:t>
        <a:bodyPr/>
        <a:lstStyle/>
        <a:p>
          <a:r>
            <a:rPr lang="tr-TR" sz="2000" b="1" dirty="0" smtClean="0">
              <a:solidFill>
                <a:schemeClr val="tx1"/>
              </a:solidFill>
              <a:latin typeface="Maiandra GD" pitchFamily="34" charset="0"/>
            </a:rPr>
            <a:t>Sınava Hazırlık</a:t>
          </a:r>
          <a:endParaRPr lang="tr-TR" sz="2000" b="1" dirty="0">
            <a:solidFill>
              <a:schemeClr val="tx1"/>
            </a:solidFill>
            <a:latin typeface="Maiandra GD" pitchFamily="34" charset="0"/>
          </a:endParaRPr>
        </a:p>
      </dgm:t>
    </dgm:pt>
    <dgm:pt modelId="{BAFDA7C5-49C4-4388-8ABC-95F9ADBDCC96}" type="parTrans" cxnId="{326AAE50-5061-4985-B3C7-63D4214B09CA}">
      <dgm:prSet custT="1"/>
      <dgm:spPr/>
      <dgm:t>
        <a:bodyPr/>
        <a:lstStyle/>
        <a:p>
          <a:endParaRPr lang="tr-TR" sz="2000" b="1">
            <a:solidFill>
              <a:schemeClr val="tx1"/>
            </a:solidFill>
            <a:latin typeface="Maiandra GD" pitchFamily="34" charset="0"/>
          </a:endParaRPr>
        </a:p>
      </dgm:t>
    </dgm:pt>
    <dgm:pt modelId="{BEC96881-C665-42CD-82F6-1E0C62E40BC9}" type="sibTrans" cxnId="{326AAE50-5061-4985-B3C7-63D4214B09CA}">
      <dgm:prSet/>
      <dgm:spPr/>
      <dgm:t>
        <a:bodyPr/>
        <a:lstStyle/>
        <a:p>
          <a:endParaRPr lang="tr-TR" sz="2000" b="1">
            <a:latin typeface="Maiandra GD" pitchFamily="34" charset="0"/>
          </a:endParaRPr>
        </a:p>
      </dgm:t>
    </dgm:pt>
    <dgm:pt modelId="{E1B605AC-AD53-46B9-8F85-1051C8FA3F87}">
      <dgm:prSet custT="1"/>
      <dgm:spPr/>
      <dgm:t>
        <a:bodyPr/>
        <a:lstStyle/>
        <a:p>
          <a:r>
            <a:rPr lang="tr-TR" sz="2000" b="1" dirty="0">
              <a:solidFill>
                <a:schemeClr val="tx1"/>
              </a:solidFill>
              <a:latin typeface="Maiandra GD" pitchFamily="34" charset="0"/>
            </a:rPr>
            <a:t>Aile </a:t>
          </a:r>
        </a:p>
      </dgm:t>
    </dgm:pt>
    <dgm:pt modelId="{0EAFF803-875A-457C-89F5-3ED68DD0B1EE}" type="parTrans" cxnId="{310BB7AB-F704-4FB2-8387-876C0EAADB06}">
      <dgm:prSet custT="1"/>
      <dgm:spPr/>
      <dgm:t>
        <a:bodyPr/>
        <a:lstStyle/>
        <a:p>
          <a:endParaRPr lang="tr-TR" sz="2000" b="1">
            <a:solidFill>
              <a:schemeClr val="tx1"/>
            </a:solidFill>
            <a:latin typeface="Maiandra GD" pitchFamily="34" charset="0"/>
          </a:endParaRPr>
        </a:p>
      </dgm:t>
    </dgm:pt>
    <dgm:pt modelId="{3579E8E0-C4A5-4F6F-B586-57B7A91AD13F}" type="sibTrans" cxnId="{310BB7AB-F704-4FB2-8387-876C0EAADB06}">
      <dgm:prSet/>
      <dgm:spPr/>
      <dgm:t>
        <a:bodyPr/>
        <a:lstStyle/>
        <a:p>
          <a:endParaRPr lang="tr-TR" sz="2000" b="1">
            <a:latin typeface="Maiandra GD" pitchFamily="34" charset="0"/>
          </a:endParaRPr>
        </a:p>
      </dgm:t>
    </dgm:pt>
    <dgm:pt modelId="{EB8BB05A-04E3-4CA0-AC3D-93A02D22ABA3}" type="pres">
      <dgm:prSet presAssocID="{DAA36744-636C-46F4-B769-58E80E80D68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4E4B07B-DA11-4C39-9EC3-DE90A26A5CD9}" type="pres">
      <dgm:prSet presAssocID="{A14CE24D-FD8C-42C6-88B7-851BEFD5BCF3}" presName="centerShape" presStyleLbl="node0" presStyleIdx="0" presStyleCnt="1"/>
      <dgm:spPr/>
      <dgm:t>
        <a:bodyPr/>
        <a:lstStyle/>
        <a:p>
          <a:endParaRPr lang="tr-TR"/>
        </a:p>
      </dgm:t>
    </dgm:pt>
    <dgm:pt modelId="{4AA6B808-31BC-4379-904F-A3A66814CB7B}" type="pres">
      <dgm:prSet presAssocID="{E154925E-5AC8-406A-9DE0-445D44273A02}" presName="Name9" presStyleLbl="parChTrans1D2" presStyleIdx="0" presStyleCnt="8"/>
      <dgm:spPr/>
      <dgm:t>
        <a:bodyPr/>
        <a:lstStyle/>
        <a:p>
          <a:endParaRPr lang="tr-TR"/>
        </a:p>
      </dgm:t>
    </dgm:pt>
    <dgm:pt modelId="{2496CC6E-D768-4266-AADD-653E10C44EF4}" type="pres">
      <dgm:prSet presAssocID="{E154925E-5AC8-406A-9DE0-445D44273A02}" presName="connTx" presStyleLbl="parChTrans1D2" presStyleIdx="0" presStyleCnt="8"/>
      <dgm:spPr/>
      <dgm:t>
        <a:bodyPr/>
        <a:lstStyle/>
        <a:p>
          <a:endParaRPr lang="tr-TR"/>
        </a:p>
      </dgm:t>
    </dgm:pt>
    <dgm:pt modelId="{F811F31F-A1C5-4017-A378-57EDBA45AAA6}" type="pres">
      <dgm:prSet presAssocID="{CF25FAA3-622D-4301-9D51-8D80E592714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AE52FA0-A084-4031-BBFC-D20C0E8681E0}" type="pres">
      <dgm:prSet presAssocID="{C56E393E-8439-4ACF-A908-D04BA7C8DC43}" presName="Name9" presStyleLbl="parChTrans1D2" presStyleIdx="1" presStyleCnt="8"/>
      <dgm:spPr/>
      <dgm:t>
        <a:bodyPr/>
        <a:lstStyle/>
        <a:p>
          <a:endParaRPr lang="tr-TR"/>
        </a:p>
      </dgm:t>
    </dgm:pt>
    <dgm:pt modelId="{2725DE62-60DF-47D4-B38A-01CAC031E0C7}" type="pres">
      <dgm:prSet presAssocID="{C56E393E-8439-4ACF-A908-D04BA7C8DC43}" presName="connTx" presStyleLbl="parChTrans1D2" presStyleIdx="1" presStyleCnt="8"/>
      <dgm:spPr/>
      <dgm:t>
        <a:bodyPr/>
        <a:lstStyle/>
        <a:p>
          <a:endParaRPr lang="tr-TR"/>
        </a:p>
      </dgm:t>
    </dgm:pt>
    <dgm:pt modelId="{B2906DEB-08E2-4D5F-B1F0-5F24595B5198}" type="pres">
      <dgm:prSet presAssocID="{639F2CAF-C948-40A2-8F1B-1F72551FD72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BDB6F33-3A7E-4A44-B159-AA0C0BE60055}" type="pres">
      <dgm:prSet presAssocID="{44F96926-E1B1-4072-A47C-6F9236647538}" presName="Name9" presStyleLbl="parChTrans1D2" presStyleIdx="2" presStyleCnt="8"/>
      <dgm:spPr/>
      <dgm:t>
        <a:bodyPr/>
        <a:lstStyle/>
        <a:p>
          <a:endParaRPr lang="tr-TR"/>
        </a:p>
      </dgm:t>
    </dgm:pt>
    <dgm:pt modelId="{53CE5C7C-4AB1-4122-ADBC-A13D471AC3EC}" type="pres">
      <dgm:prSet presAssocID="{44F96926-E1B1-4072-A47C-6F9236647538}" presName="connTx" presStyleLbl="parChTrans1D2" presStyleIdx="2" presStyleCnt="8"/>
      <dgm:spPr/>
      <dgm:t>
        <a:bodyPr/>
        <a:lstStyle/>
        <a:p>
          <a:endParaRPr lang="tr-TR"/>
        </a:p>
      </dgm:t>
    </dgm:pt>
    <dgm:pt modelId="{3767D12C-0873-48FA-A97B-B7C41C6399CD}" type="pres">
      <dgm:prSet presAssocID="{BC8132D4-8414-4AD3-87EC-E0441E63CF0A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A1A15EC-8958-40A0-B26F-6C02DE0D6B69}" type="pres">
      <dgm:prSet presAssocID="{09F36E8D-365E-4A54-9352-5BB48392C383}" presName="Name9" presStyleLbl="parChTrans1D2" presStyleIdx="3" presStyleCnt="8"/>
      <dgm:spPr/>
      <dgm:t>
        <a:bodyPr/>
        <a:lstStyle/>
        <a:p>
          <a:endParaRPr lang="tr-TR"/>
        </a:p>
      </dgm:t>
    </dgm:pt>
    <dgm:pt modelId="{7617D1EB-6AF1-4D6A-A038-BCF7DE626D9A}" type="pres">
      <dgm:prSet presAssocID="{09F36E8D-365E-4A54-9352-5BB48392C383}" presName="connTx" presStyleLbl="parChTrans1D2" presStyleIdx="3" presStyleCnt="8"/>
      <dgm:spPr/>
      <dgm:t>
        <a:bodyPr/>
        <a:lstStyle/>
        <a:p>
          <a:endParaRPr lang="tr-TR"/>
        </a:p>
      </dgm:t>
    </dgm:pt>
    <dgm:pt modelId="{164E0DD3-6A27-4A20-A917-AF106DD2F9AE}" type="pres">
      <dgm:prSet presAssocID="{70C19DEA-1265-4353-8DCC-E0768CE9CE4C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2B9474D-0C3C-4B72-9CA1-35325A8F2DB2}" type="pres">
      <dgm:prSet presAssocID="{C4838C38-D87F-472F-AA97-B9F329686BF4}" presName="Name9" presStyleLbl="parChTrans1D2" presStyleIdx="4" presStyleCnt="8"/>
      <dgm:spPr/>
      <dgm:t>
        <a:bodyPr/>
        <a:lstStyle/>
        <a:p>
          <a:endParaRPr lang="tr-TR"/>
        </a:p>
      </dgm:t>
    </dgm:pt>
    <dgm:pt modelId="{3E2C5451-310F-47A6-8C6B-7810F418CF60}" type="pres">
      <dgm:prSet presAssocID="{C4838C38-D87F-472F-AA97-B9F329686BF4}" presName="connTx" presStyleLbl="parChTrans1D2" presStyleIdx="4" presStyleCnt="8"/>
      <dgm:spPr/>
      <dgm:t>
        <a:bodyPr/>
        <a:lstStyle/>
        <a:p>
          <a:endParaRPr lang="tr-TR"/>
        </a:p>
      </dgm:t>
    </dgm:pt>
    <dgm:pt modelId="{E68CF13F-E092-441A-B927-D81C39A3E15A}" type="pres">
      <dgm:prSet presAssocID="{FA14D490-8244-4C55-BCD3-8A17B389906E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CE7DE3A-7007-422A-8EA2-7014167F3E2A}" type="pres">
      <dgm:prSet presAssocID="{1AACEF1E-5120-492F-BB5B-F9877A0E2D20}" presName="Name9" presStyleLbl="parChTrans1D2" presStyleIdx="5" presStyleCnt="8"/>
      <dgm:spPr/>
      <dgm:t>
        <a:bodyPr/>
        <a:lstStyle/>
        <a:p>
          <a:endParaRPr lang="tr-TR"/>
        </a:p>
      </dgm:t>
    </dgm:pt>
    <dgm:pt modelId="{F6E48D20-E2B0-403A-8194-13F4C65FA7F7}" type="pres">
      <dgm:prSet presAssocID="{1AACEF1E-5120-492F-BB5B-F9877A0E2D20}" presName="connTx" presStyleLbl="parChTrans1D2" presStyleIdx="5" presStyleCnt="8"/>
      <dgm:spPr/>
      <dgm:t>
        <a:bodyPr/>
        <a:lstStyle/>
        <a:p>
          <a:endParaRPr lang="tr-TR"/>
        </a:p>
      </dgm:t>
    </dgm:pt>
    <dgm:pt modelId="{981EE891-C2B8-4F29-8200-272DA8416057}" type="pres">
      <dgm:prSet presAssocID="{4480CEA9-342D-44F5-8824-D719ACECD49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80272BE-E75F-4694-ADE4-552CAAA5352D}" type="pres">
      <dgm:prSet presAssocID="{BAFDA7C5-49C4-4388-8ABC-95F9ADBDCC96}" presName="Name9" presStyleLbl="parChTrans1D2" presStyleIdx="6" presStyleCnt="8"/>
      <dgm:spPr/>
      <dgm:t>
        <a:bodyPr/>
        <a:lstStyle/>
        <a:p>
          <a:endParaRPr lang="tr-TR"/>
        </a:p>
      </dgm:t>
    </dgm:pt>
    <dgm:pt modelId="{F6129E59-C95C-4A98-9EB0-380AF94E56C3}" type="pres">
      <dgm:prSet presAssocID="{BAFDA7C5-49C4-4388-8ABC-95F9ADBDCC96}" presName="connTx" presStyleLbl="parChTrans1D2" presStyleIdx="6" presStyleCnt="8"/>
      <dgm:spPr/>
      <dgm:t>
        <a:bodyPr/>
        <a:lstStyle/>
        <a:p>
          <a:endParaRPr lang="tr-TR"/>
        </a:p>
      </dgm:t>
    </dgm:pt>
    <dgm:pt modelId="{7BD982AE-8D25-4F1C-BC57-5163D9A9E2C0}" type="pres">
      <dgm:prSet presAssocID="{26479DE7-CF0D-48D1-A5C4-1529256D1C6C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94DE9E-8C1D-4AC4-8FA7-B2B009CE1626}" type="pres">
      <dgm:prSet presAssocID="{0EAFF803-875A-457C-89F5-3ED68DD0B1EE}" presName="Name9" presStyleLbl="parChTrans1D2" presStyleIdx="7" presStyleCnt="8"/>
      <dgm:spPr/>
      <dgm:t>
        <a:bodyPr/>
        <a:lstStyle/>
        <a:p>
          <a:endParaRPr lang="tr-TR"/>
        </a:p>
      </dgm:t>
    </dgm:pt>
    <dgm:pt modelId="{A180483E-F62F-471A-A3F7-AA15501F413E}" type="pres">
      <dgm:prSet presAssocID="{0EAFF803-875A-457C-89F5-3ED68DD0B1EE}" presName="connTx" presStyleLbl="parChTrans1D2" presStyleIdx="7" presStyleCnt="8"/>
      <dgm:spPr/>
      <dgm:t>
        <a:bodyPr/>
        <a:lstStyle/>
        <a:p>
          <a:endParaRPr lang="tr-TR"/>
        </a:p>
      </dgm:t>
    </dgm:pt>
    <dgm:pt modelId="{3FCB922F-9D31-4B33-9DA1-0F065967E4A7}" type="pres">
      <dgm:prSet presAssocID="{E1B605AC-AD53-46B9-8F85-1051C8FA3F87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9FA69BD-F7CD-4083-8BE7-DF06C052CB16}" type="presOf" srcId="{1AACEF1E-5120-492F-BB5B-F9877A0E2D20}" destId="{0CE7DE3A-7007-422A-8EA2-7014167F3E2A}" srcOrd="0" destOrd="0" presId="urn:microsoft.com/office/officeart/2005/8/layout/radial1"/>
    <dgm:cxn modelId="{30B6C7FB-0546-4C96-AB3A-06BD9EFE9D0D}" type="presOf" srcId="{70C19DEA-1265-4353-8DCC-E0768CE9CE4C}" destId="{164E0DD3-6A27-4A20-A917-AF106DD2F9AE}" srcOrd="0" destOrd="0" presId="urn:microsoft.com/office/officeart/2005/8/layout/radial1"/>
    <dgm:cxn modelId="{475E67DE-6C65-4871-B29E-690B403DAF35}" type="presOf" srcId="{A14CE24D-FD8C-42C6-88B7-851BEFD5BCF3}" destId="{E4E4B07B-DA11-4C39-9EC3-DE90A26A5CD9}" srcOrd="0" destOrd="0" presId="urn:microsoft.com/office/officeart/2005/8/layout/radial1"/>
    <dgm:cxn modelId="{44889A97-CCF4-4CB2-8E88-B4801A4EEEB2}" type="presOf" srcId="{09F36E8D-365E-4A54-9352-5BB48392C383}" destId="{1A1A15EC-8958-40A0-B26F-6C02DE0D6B69}" srcOrd="0" destOrd="0" presId="urn:microsoft.com/office/officeart/2005/8/layout/radial1"/>
    <dgm:cxn modelId="{BD0AA855-134A-413B-8382-D54165086C24}" type="presOf" srcId="{E1B605AC-AD53-46B9-8F85-1051C8FA3F87}" destId="{3FCB922F-9D31-4B33-9DA1-0F065967E4A7}" srcOrd="0" destOrd="0" presId="urn:microsoft.com/office/officeart/2005/8/layout/radial1"/>
    <dgm:cxn modelId="{EA22AD16-C584-4AD0-AD13-3B4F2D5E1577}" srcId="{A14CE24D-FD8C-42C6-88B7-851BEFD5BCF3}" destId="{639F2CAF-C948-40A2-8F1B-1F72551FD726}" srcOrd="1" destOrd="0" parTransId="{C56E393E-8439-4ACF-A908-D04BA7C8DC43}" sibTransId="{73FD75A5-4A42-4FAB-9E08-0E24540C7CEE}"/>
    <dgm:cxn modelId="{93F1EDE7-4466-428F-BDF5-CD93326BCE44}" type="presOf" srcId="{1AACEF1E-5120-492F-BB5B-F9877A0E2D20}" destId="{F6E48D20-E2B0-403A-8194-13F4C65FA7F7}" srcOrd="1" destOrd="0" presId="urn:microsoft.com/office/officeart/2005/8/layout/radial1"/>
    <dgm:cxn modelId="{4CEC68B3-AEAC-45BA-B8C6-A7B29CBAC08E}" srcId="{A14CE24D-FD8C-42C6-88B7-851BEFD5BCF3}" destId="{FA14D490-8244-4C55-BCD3-8A17B389906E}" srcOrd="4" destOrd="0" parTransId="{C4838C38-D87F-472F-AA97-B9F329686BF4}" sibTransId="{B7F16C83-43C6-485D-84B0-D2C4E9FB93E5}"/>
    <dgm:cxn modelId="{1583F951-F918-4C11-AAF5-803134AAD47F}" type="presOf" srcId="{E154925E-5AC8-406A-9DE0-445D44273A02}" destId="{2496CC6E-D768-4266-AADD-653E10C44EF4}" srcOrd="1" destOrd="0" presId="urn:microsoft.com/office/officeart/2005/8/layout/radial1"/>
    <dgm:cxn modelId="{C2AA90E9-B7BD-4712-B073-693DA9B681E1}" type="presOf" srcId="{BAFDA7C5-49C4-4388-8ABC-95F9ADBDCC96}" destId="{D80272BE-E75F-4694-ADE4-552CAAA5352D}" srcOrd="0" destOrd="0" presId="urn:microsoft.com/office/officeart/2005/8/layout/radial1"/>
    <dgm:cxn modelId="{FD667E44-FE80-44B7-AD0C-4CB3211E5E1E}" type="presOf" srcId="{26479DE7-CF0D-48D1-A5C4-1529256D1C6C}" destId="{7BD982AE-8D25-4F1C-BC57-5163D9A9E2C0}" srcOrd="0" destOrd="0" presId="urn:microsoft.com/office/officeart/2005/8/layout/radial1"/>
    <dgm:cxn modelId="{DE31D768-4729-49B8-907B-5DFD782A3DC3}" type="presOf" srcId="{C56E393E-8439-4ACF-A908-D04BA7C8DC43}" destId="{2725DE62-60DF-47D4-B38A-01CAC031E0C7}" srcOrd="1" destOrd="0" presId="urn:microsoft.com/office/officeart/2005/8/layout/radial1"/>
    <dgm:cxn modelId="{85B52F60-3071-478D-92AD-CA28831B771C}" type="presOf" srcId="{0EAFF803-875A-457C-89F5-3ED68DD0B1EE}" destId="{3D94DE9E-8C1D-4AC4-8FA7-B2B009CE1626}" srcOrd="0" destOrd="0" presId="urn:microsoft.com/office/officeart/2005/8/layout/radial1"/>
    <dgm:cxn modelId="{310BB7AB-F704-4FB2-8387-876C0EAADB06}" srcId="{A14CE24D-FD8C-42C6-88B7-851BEFD5BCF3}" destId="{E1B605AC-AD53-46B9-8F85-1051C8FA3F87}" srcOrd="7" destOrd="0" parTransId="{0EAFF803-875A-457C-89F5-3ED68DD0B1EE}" sibTransId="{3579E8E0-C4A5-4F6F-B586-57B7A91AD13F}"/>
    <dgm:cxn modelId="{588DF9B4-85FF-4FB6-808C-647ED8EBFA7E}" type="presOf" srcId="{E154925E-5AC8-406A-9DE0-445D44273A02}" destId="{4AA6B808-31BC-4379-904F-A3A66814CB7B}" srcOrd="0" destOrd="0" presId="urn:microsoft.com/office/officeart/2005/8/layout/radial1"/>
    <dgm:cxn modelId="{0306F9DD-3364-4B1A-9DA1-0F71CCC47D64}" type="presOf" srcId="{44F96926-E1B1-4072-A47C-6F9236647538}" destId="{CBDB6F33-3A7E-4A44-B159-AA0C0BE60055}" srcOrd="0" destOrd="0" presId="urn:microsoft.com/office/officeart/2005/8/layout/radial1"/>
    <dgm:cxn modelId="{326AAE50-5061-4985-B3C7-63D4214B09CA}" srcId="{A14CE24D-FD8C-42C6-88B7-851BEFD5BCF3}" destId="{26479DE7-CF0D-48D1-A5C4-1529256D1C6C}" srcOrd="6" destOrd="0" parTransId="{BAFDA7C5-49C4-4388-8ABC-95F9ADBDCC96}" sibTransId="{BEC96881-C665-42CD-82F6-1E0C62E40BC9}"/>
    <dgm:cxn modelId="{F2B3A685-FB73-472E-8A41-1414D17F41DA}" type="presOf" srcId="{BC8132D4-8414-4AD3-87EC-E0441E63CF0A}" destId="{3767D12C-0873-48FA-A97B-B7C41C6399CD}" srcOrd="0" destOrd="0" presId="urn:microsoft.com/office/officeart/2005/8/layout/radial1"/>
    <dgm:cxn modelId="{D49F1392-C139-4C20-896E-80B27BF52D30}" type="presOf" srcId="{4480CEA9-342D-44F5-8824-D719ACECD498}" destId="{981EE891-C2B8-4F29-8200-272DA8416057}" srcOrd="0" destOrd="0" presId="urn:microsoft.com/office/officeart/2005/8/layout/radial1"/>
    <dgm:cxn modelId="{B52E70CD-476E-4BD6-AA29-58E28840D756}" type="presOf" srcId="{FA14D490-8244-4C55-BCD3-8A17B389906E}" destId="{E68CF13F-E092-441A-B927-D81C39A3E15A}" srcOrd="0" destOrd="0" presId="urn:microsoft.com/office/officeart/2005/8/layout/radial1"/>
    <dgm:cxn modelId="{B6BE52DF-7B9F-4C12-AF07-0B0B0131FD4E}" type="presOf" srcId="{639F2CAF-C948-40A2-8F1B-1F72551FD726}" destId="{B2906DEB-08E2-4D5F-B1F0-5F24595B5198}" srcOrd="0" destOrd="0" presId="urn:microsoft.com/office/officeart/2005/8/layout/radial1"/>
    <dgm:cxn modelId="{ADF47793-ED72-406D-A69D-04954802A8E5}" type="presOf" srcId="{0EAFF803-875A-457C-89F5-3ED68DD0B1EE}" destId="{A180483E-F62F-471A-A3F7-AA15501F413E}" srcOrd="1" destOrd="0" presId="urn:microsoft.com/office/officeart/2005/8/layout/radial1"/>
    <dgm:cxn modelId="{51C3B427-BB0C-41EF-95D1-478F30C43213}" srcId="{DAA36744-636C-46F4-B769-58E80E80D684}" destId="{A14CE24D-FD8C-42C6-88B7-851BEFD5BCF3}" srcOrd="0" destOrd="0" parTransId="{31A2FDF3-F368-4E08-86DA-CACADF9CE184}" sibTransId="{266C1DF6-4986-4043-B96C-5C89D3434599}"/>
    <dgm:cxn modelId="{3E3E586B-1FEA-4F54-BDAC-2A36B6486F6F}" type="presOf" srcId="{CF25FAA3-622D-4301-9D51-8D80E5927145}" destId="{F811F31F-A1C5-4017-A378-57EDBA45AAA6}" srcOrd="0" destOrd="0" presId="urn:microsoft.com/office/officeart/2005/8/layout/radial1"/>
    <dgm:cxn modelId="{B312B2BE-AAB9-442F-95F5-FCBE3A82F6C3}" srcId="{A14CE24D-FD8C-42C6-88B7-851BEFD5BCF3}" destId="{BC8132D4-8414-4AD3-87EC-E0441E63CF0A}" srcOrd="2" destOrd="0" parTransId="{44F96926-E1B1-4072-A47C-6F9236647538}" sibTransId="{EC78F61E-1A89-4C3B-935F-EBBE32F0C9B4}"/>
    <dgm:cxn modelId="{35C8965D-620F-463C-A1AE-EF9CC31133F9}" srcId="{A14CE24D-FD8C-42C6-88B7-851BEFD5BCF3}" destId="{70C19DEA-1265-4353-8DCC-E0768CE9CE4C}" srcOrd="3" destOrd="0" parTransId="{09F36E8D-365E-4A54-9352-5BB48392C383}" sibTransId="{2ED10489-0FC9-45A5-AAE3-F60EC8F19C5D}"/>
    <dgm:cxn modelId="{978043A1-D795-45E9-BEDC-FF7AA28C5ECC}" type="presOf" srcId="{09F36E8D-365E-4A54-9352-5BB48392C383}" destId="{7617D1EB-6AF1-4D6A-A038-BCF7DE626D9A}" srcOrd="1" destOrd="0" presId="urn:microsoft.com/office/officeart/2005/8/layout/radial1"/>
    <dgm:cxn modelId="{D0D1D8C1-1247-4850-9FD6-CEAECEEEEC8B}" type="presOf" srcId="{C56E393E-8439-4ACF-A908-D04BA7C8DC43}" destId="{4AE52FA0-A084-4031-BBFC-D20C0E8681E0}" srcOrd="0" destOrd="0" presId="urn:microsoft.com/office/officeart/2005/8/layout/radial1"/>
    <dgm:cxn modelId="{33123DAC-B3CD-4435-9ED9-B8EE56E894BA}" type="presOf" srcId="{DAA36744-636C-46F4-B769-58E80E80D684}" destId="{EB8BB05A-04E3-4CA0-AC3D-93A02D22ABA3}" srcOrd="0" destOrd="0" presId="urn:microsoft.com/office/officeart/2005/8/layout/radial1"/>
    <dgm:cxn modelId="{8EAE21E0-FBC6-482B-8685-20D966A3FD51}" type="presOf" srcId="{C4838C38-D87F-472F-AA97-B9F329686BF4}" destId="{3E2C5451-310F-47A6-8C6B-7810F418CF60}" srcOrd="1" destOrd="0" presId="urn:microsoft.com/office/officeart/2005/8/layout/radial1"/>
    <dgm:cxn modelId="{8F405216-D6B5-4CCF-8DB4-56B468304171}" srcId="{A14CE24D-FD8C-42C6-88B7-851BEFD5BCF3}" destId="{CF25FAA3-622D-4301-9D51-8D80E5927145}" srcOrd="0" destOrd="0" parTransId="{E154925E-5AC8-406A-9DE0-445D44273A02}" sibTransId="{FDC8922E-0DAF-44D5-B529-745B47F2EC5A}"/>
    <dgm:cxn modelId="{CEAAAE0B-3D5F-46FC-A8CB-6A3FB9A26DC1}" type="presOf" srcId="{C4838C38-D87F-472F-AA97-B9F329686BF4}" destId="{92B9474D-0C3C-4B72-9CA1-35325A8F2DB2}" srcOrd="0" destOrd="0" presId="urn:microsoft.com/office/officeart/2005/8/layout/radial1"/>
    <dgm:cxn modelId="{1A312B67-7028-40EA-AB41-43C7C4582B97}" srcId="{A14CE24D-FD8C-42C6-88B7-851BEFD5BCF3}" destId="{4480CEA9-342D-44F5-8824-D719ACECD498}" srcOrd="5" destOrd="0" parTransId="{1AACEF1E-5120-492F-BB5B-F9877A0E2D20}" sibTransId="{EB41EA85-2D0C-4162-B20D-48B1819C4B52}"/>
    <dgm:cxn modelId="{96BED59B-9034-42CB-B11E-D625C1DBE20A}" type="presOf" srcId="{44F96926-E1B1-4072-A47C-6F9236647538}" destId="{53CE5C7C-4AB1-4122-ADBC-A13D471AC3EC}" srcOrd="1" destOrd="0" presId="urn:microsoft.com/office/officeart/2005/8/layout/radial1"/>
    <dgm:cxn modelId="{C5DE5ACF-DE73-4F34-BC8A-68F2D2406E00}" type="presOf" srcId="{BAFDA7C5-49C4-4388-8ABC-95F9ADBDCC96}" destId="{F6129E59-C95C-4A98-9EB0-380AF94E56C3}" srcOrd="1" destOrd="0" presId="urn:microsoft.com/office/officeart/2005/8/layout/radial1"/>
    <dgm:cxn modelId="{0F1070C9-6649-45DC-8404-130E54A9BE0A}" type="presParOf" srcId="{EB8BB05A-04E3-4CA0-AC3D-93A02D22ABA3}" destId="{E4E4B07B-DA11-4C39-9EC3-DE90A26A5CD9}" srcOrd="0" destOrd="0" presId="urn:microsoft.com/office/officeart/2005/8/layout/radial1"/>
    <dgm:cxn modelId="{16DA21BD-E09B-4325-B9FC-5625F316D8BC}" type="presParOf" srcId="{EB8BB05A-04E3-4CA0-AC3D-93A02D22ABA3}" destId="{4AA6B808-31BC-4379-904F-A3A66814CB7B}" srcOrd="1" destOrd="0" presId="urn:microsoft.com/office/officeart/2005/8/layout/radial1"/>
    <dgm:cxn modelId="{A7891BA8-62B6-4AC0-A005-E42CF3D13708}" type="presParOf" srcId="{4AA6B808-31BC-4379-904F-A3A66814CB7B}" destId="{2496CC6E-D768-4266-AADD-653E10C44EF4}" srcOrd="0" destOrd="0" presId="urn:microsoft.com/office/officeart/2005/8/layout/radial1"/>
    <dgm:cxn modelId="{2830F282-8AA9-4067-8F47-768C7E76F957}" type="presParOf" srcId="{EB8BB05A-04E3-4CA0-AC3D-93A02D22ABA3}" destId="{F811F31F-A1C5-4017-A378-57EDBA45AAA6}" srcOrd="2" destOrd="0" presId="urn:microsoft.com/office/officeart/2005/8/layout/radial1"/>
    <dgm:cxn modelId="{B66B82C1-E0CE-4659-8BB3-9103719319AF}" type="presParOf" srcId="{EB8BB05A-04E3-4CA0-AC3D-93A02D22ABA3}" destId="{4AE52FA0-A084-4031-BBFC-D20C0E8681E0}" srcOrd="3" destOrd="0" presId="urn:microsoft.com/office/officeart/2005/8/layout/radial1"/>
    <dgm:cxn modelId="{9B941143-B4A4-4619-87C5-42F3D2FF2470}" type="presParOf" srcId="{4AE52FA0-A084-4031-BBFC-D20C0E8681E0}" destId="{2725DE62-60DF-47D4-B38A-01CAC031E0C7}" srcOrd="0" destOrd="0" presId="urn:microsoft.com/office/officeart/2005/8/layout/radial1"/>
    <dgm:cxn modelId="{ADBEDB88-B482-479A-B89F-E884B639D2D2}" type="presParOf" srcId="{EB8BB05A-04E3-4CA0-AC3D-93A02D22ABA3}" destId="{B2906DEB-08E2-4D5F-B1F0-5F24595B5198}" srcOrd="4" destOrd="0" presId="urn:microsoft.com/office/officeart/2005/8/layout/radial1"/>
    <dgm:cxn modelId="{26774919-286F-44BC-99E4-58A648EEB39E}" type="presParOf" srcId="{EB8BB05A-04E3-4CA0-AC3D-93A02D22ABA3}" destId="{CBDB6F33-3A7E-4A44-B159-AA0C0BE60055}" srcOrd="5" destOrd="0" presId="urn:microsoft.com/office/officeart/2005/8/layout/radial1"/>
    <dgm:cxn modelId="{9C9012AE-06F6-4B15-B292-588DC3666C2E}" type="presParOf" srcId="{CBDB6F33-3A7E-4A44-B159-AA0C0BE60055}" destId="{53CE5C7C-4AB1-4122-ADBC-A13D471AC3EC}" srcOrd="0" destOrd="0" presId="urn:microsoft.com/office/officeart/2005/8/layout/radial1"/>
    <dgm:cxn modelId="{1924B993-00E8-4CA1-89C0-2EF1AEE3617F}" type="presParOf" srcId="{EB8BB05A-04E3-4CA0-AC3D-93A02D22ABA3}" destId="{3767D12C-0873-48FA-A97B-B7C41C6399CD}" srcOrd="6" destOrd="0" presId="urn:microsoft.com/office/officeart/2005/8/layout/radial1"/>
    <dgm:cxn modelId="{F1758511-5311-42AC-94B1-05146D3FA7E3}" type="presParOf" srcId="{EB8BB05A-04E3-4CA0-AC3D-93A02D22ABA3}" destId="{1A1A15EC-8958-40A0-B26F-6C02DE0D6B69}" srcOrd="7" destOrd="0" presId="urn:microsoft.com/office/officeart/2005/8/layout/radial1"/>
    <dgm:cxn modelId="{AF73A377-9DEA-40D4-9650-D77176477A96}" type="presParOf" srcId="{1A1A15EC-8958-40A0-B26F-6C02DE0D6B69}" destId="{7617D1EB-6AF1-4D6A-A038-BCF7DE626D9A}" srcOrd="0" destOrd="0" presId="urn:microsoft.com/office/officeart/2005/8/layout/radial1"/>
    <dgm:cxn modelId="{81CF1DF8-8278-416E-A499-DBA60BFC0056}" type="presParOf" srcId="{EB8BB05A-04E3-4CA0-AC3D-93A02D22ABA3}" destId="{164E0DD3-6A27-4A20-A917-AF106DD2F9AE}" srcOrd="8" destOrd="0" presId="urn:microsoft.com/office/officeart/2005/8/layout/radial1"/>
    <dgm:cxn modelId="{DDCCD581-ED9E-45F6-A0D5-ACAC96D9A7DB}" type="presParOf" srcId="{EB8BB05A-04E3-4CA0-AC3D-93A02D22ABA3}" destId="{92B9474D-0C3C-4B72-9CA1-35325A8F2DB2}" srcOrd="9" destOrd="0" presId="urn:microsoft.com/office/officeart/2005/8/layout/radial1"/>
    <dgm:cxn modelId="{68E2EBDD-AD50-47D7-A96C-D181BE992F7E}" type="presParOf" srcId="{92B9474D-0C3C-4B72-9CA1-35325A8F2DB2}" destId="{3E2C5451-310F-47A6-8C6B-7810F418CF60}" srcOrd="0" destOrd="0" presId="urn:microsoft.com/office/officeart/2005/8/layout/radial1"/>
    <dgm:cxn modelId="{18DBFAF9-041F-4F26-BA70-889719158FF6}" type="presParOf" srcId="{EB8BB05A-04E3-4CA0-AC3D-93A02D22ABA3}" destId="{E68CF13F-E092-441A-B927-D81C39A3E15A}" srcOrd="10" destOrd="0" presId="urn:microsoft.com/office/officeart/2005/8/layout/radial1"/>
    <dgm:cxn modelId="{02DD4F73-6150-4E45-A5FC-F4A3659D0C5D}" type="presParOf" srcId="{EB8BB05A-04E3-4CA0-AC3D-93A02D22ABA3}" destId="{0CE7DE3A-7007-422A-8EA2-7014167F3E2A}" srcOrd="11" destOrd="0" presId="urn:microsoft.com/office/officeart/2005/8/layout/radial1"/>
    <dgm:cxn modelId="{FDDFEB24-D829-4588-88DA-41B9F2BB7AA3}" type="presParOf" srcId="{0CE7DE3A-7007-422A-8EA2-7014167F3E2A}" destId="{F6E48D20-E2B0-403A-8194-13F4C65FA7F7}" srcOrd="0" destOrd="0" presId="urn:microsoft.com/office/officeart/2005/8/layout/radial1"/>
    <dgm:cxn modelId="{04B3E4B5-D8E5-4C01-A6FA-8BD961744EA6}" type="presParOf" srcId="{EB8BB05A-04E3-4CA0-AC3D-93A02D22ABA3}" destId="{981EE891-C2B8-4F29-8200-272DA8416057}" srcOrd="12" destOrd="0" presId="urn:microsoft.com/office/officeart/2005/8/layout/radial1"/>
    <dgm:cxn modelId="{ED3FC8CA-67FC-42C6-BCA9-80F650191489}" type="presParOf" srcId="{EB8BB05A-04E3-4CA0-AC3D-93A02D22ABA3}" destId="{D80272BE-E75F-4694-ADE4-552CAAA5352D}" srcOrd="13" destOrd="0" presId="urn:microsoft.com/office/officeart/2005/8/layout/radial1"/>
    <dgm:cxn modelId="{8A6FA4F1-D62A-4D41-AA09-B47B6B7C0AE2}" type="presParOf" srcId="{D80272BE-E75F-4694-ADE4-552CAAA5352D}" destId="{F6129E59-C95C-4A98-9EB0-380AF94E56C3}" srcOrd="0" destOrd="0" presId="urn:microsoft.com/office/officeart/2005/8/layout/radial1"/>
    <dgm:cxn modelId="{E1F26BA1-35B8-41A2-9759-82A3A39FAB1E}" type="presParOf" srcId="{EB8BB05A-04E3-4CA0-AC3D-93A02D22ABA3}" destId="{7BD982AE-8D25-4F1C-BC57-5163D9A9E2C0}" srcOrd="14" destOrd="0" presId="urn:microsoft.com/office/officeart/2005/8/layout/radial1"/>
    <dgm:cxn modelId="{FFEAA83F-BE9B-4064-9536-1C906C1011CE}" type="presParOf" srcId="{EB8BB05A-04E3-4CA0-AC3D-93A02D22ABA3}" destId="{3D94DE9E-8C1D-4AC4-8FA7-B2B009CE1626}" srcOrd="15" destOrd="0" presId="urn:microsoft.com/office/officeart/2005/8/layout/radial1"/>
    <dgm:cxn modelId="{DDECF112-7D90-487E-92CF-E5D4C8F0E1C3}" type="presParOf" srcId="{3D94DE9E-8C1D-4AC4-8FA7-B2B009CE1626}" destId="{A180483E-F62F-471A-A3F7-AA15501F413E}" srcOrd="0" destOrd="0" presId="urn:microsoft.com/office/officeart/2005/8/layout/radial1"/>
    <dgm:cxn modelId="{E90A145A-5D44-4D11-A3D5-C64618072345}" type="presParOf" srcId="{EB8BB05A-04E3-4CA0-AC3D-93A02D22ABA3}" destId="{3FCB922F-9D31-4B33-9DA1-0F065967E4A7}" srcOrd="16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24.10.2023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24.10.2023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24.10.2023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24.10.2023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24.10.2023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24.10.2023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24.10.2023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24.10.2023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24.10.2023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24.10.2023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24.10.2023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24.10.2023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1441204784752.jpg"/>
          <p:cNvPicPr>
            <a:picLocks noChangeAspect="1" noChangeArrowheads="1"/>
          </p:cNvPicPr>
          <p:nvPr/>
        </p:nvPicPr>
        <p:blipFill>
          <a:blip r:embed="rId2"/>
          <a:srcRect t="20139" b="18055"/>
          <a:stretch>
            <a:fillRect/>
          </a:stretch>
        </p:blipFill>
        <p:spPr bwMode="auto">
          <a:xfrm>
            <a:off x="-10501" y="0"/>
            <a:ext cx="9154501" cy="56580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5760805"/>
            <a:ext cx="9144000" cy="1025781"/>
          </a:xfrm>
        </p:spPr>
        <p:txBody>
          <a:bodyPr>
            <a:noAutofit/>
          </a:bodyPr>
          <a:lstStyle/>
          <a:p>
            <a:r>
              <a:rPr lang="tr-TR" sz="3400" b="1" dirty="0" smtClean="0">
                <a:latin typeface="Arabic Typesetting" pitchFamily="66" charset="-78"/>
                <a:cs typeface="Arabic Typesetting" pitchFamily="66" charset="-78"/>
              </a:rPr>
              <a:t>Tatvan Atatürk Mesleki Ve Teknik Anadolu </a:t>
            </a:r>
            <a:r>
              <a:rPr lang="tr-TR" sz="3400" b="1" dirty="0" smtClean="0">
                <a:latin typeface="Arabic Typesetting" pitchFamily="66" charset="-78"/>
                <a:cs typeface="Arabic Typesetting" pitchFamily="66" charset="-78"/>
              </a:rPr>
              <a:t>Lisesi</a:t>
            </a:r>
            <a:br>
              <a:rPr lang="tr-TR" sz="34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tr-TR" sz="3400" b="1" dirty="0" smtClean="0">
                <a:latin typeface="Arabic Typesetting" pitchFamily="66" charset="-78"/>
                <a:cs typeface="Arabic Typesetting" pitchFamily="66" charset="-78"/>
              </a:rPr>
              <a:t>Rehberlik </a:t>
            </a:r>
            <a:r>
              <a:rPr lang="tr-TR" sz="3400" b="1" dirty="0" smtClean="0">
                <a:latin typeface="Arabic Typesetting" pitchFamily="66" charset="-78"/>
                <a:cs typeface="Arabic Typesetting" pitchFamily="66" charset="-78"/>
              </a:rPr>
              <a:t>Servisi</a:t>
            </a:r>
            <a:endParaRPr lang="tr-TR" sz="3400" b="1" i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-357190" y="2928934"/>
            <a:ext cx="9858412" cy="1583036"/>
          </a:xfrm>
        </p:spPr>
        <p:txBody>
          <a:bodyPr>
            <a:normAutofit fontScale="40000" lnSpcReduction="20000"/>
            <a:scene3d>
              <a:camera prst="perspectiveAbove"/>
              <a:lightRig rig="threePt" dir="t"/>
            </a:scene3d>
          </a:bodyPr>
          <a:lstStyle/>
          <a:p>
            <a:endParaRPr lang="tr-TR" sz="45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tr-TR" sz="1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</a:rPr>
              <a:t>VERİMLİ DERS ÇALIŞMA TEKNİKLERİ</a:t>
            </a:r>
          </a:p>
          <a:p>
            <a:pPr algn="ctr"/>
            <a:endParaRPr lang="tr-TR" sz="45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tr-TR" sz="56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tr-TR" sz="45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0" name="Picture 2" descr="C:\Users\ASUS\Desktop\Okul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643578"/>
            <a:ext cx="1142984" cy="1142984"/>
          </a:xfrm>
          <a:prstGeom prst="rect">
            <a:avLst/>
          </a:prstGeom>
          <a:noFill/>
        </p:spPr>
      </p:pic>
      <p:sp>
        <p:nvSpPr>
          <p:cNvPr id="6" name="5 Metin kutusu"/>
          <p:cNvSpPr txBox="1"/>
          <p:nvPr/>
        </p:nvSpPr>
        <p:spPr>
          <a:xfrm>
            <a:off x="7286644" y="6519470"/>
            <a:ext cx="2714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solidFill>
                  <a:schemeClr val="bg2">
                    <a:lumMod val="50000"/>
                  </a:schemeClr>
                </a:solidFill>
                <a:latin typeface="Euphemia" pitchFamily="34" charset="0"/>
                <a:cs typeface="Andalus" pitchFamily="18" charset="-78"/>
              </a:rPr>
              <a:t>Abdullah AYDEMİR</a:t>
            </a:r>
            <a:endParaRPr lang="tr-TR" sz="1600" dirty="0">
              <a:solidFill>
                <a:schemeClr val="bg2">
                  <a:lumMod val="50000"/>
                </a:schemeClr>
              </a:solidFill>
              <a:latin typeface="Euphemia" pitchFamily="34" charset="0"/>
              <a:cs typeface="Andalus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5505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tr-TR" sz="3600" b="1" i="1" dirty="0" smtClean="0">
                <a:solidFill>
                  <a:srgbClr val="FF0000"/>
                </a:solidFill>
                <a:latin typeface="Impact" pitchFamily="34" charset="0"/>
              </a:rPr>
              <a:t>ANLAYABİLECEĞİNİZ TEKNİKLERİ UYGULAYIN</a:t>
            </a:r>
            <a:endParaRPr lang="tr-TR" sz="3600" b="1" i="1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7242" y="1285860"/>
            <a:ext cx="8229600" cy="4525963"/>
          </a:xfrm>
        </p:spPr>
        <p:txBody>
          <a:bodyPr/>
          <a:lstStyle/>
          <a:p>
            <a:pPr marL="82296" indent="0">
              <a:buNone/>
            </a:pPr>
            <a:r>
              <a:rPr lang="tr-TR" dirty="0" smtClean="0"/>
              <a:t>	Herkesin dersi anlayabileceği yöntemler farklıdır. Kimimiz not tutarız, kimimiz önemli yerlerin altını çizeriz…</a:t>
            </a:r>
          </a:p>
          <a:p>
            <a:pPr marL="82296" indent="0">
              <a:buNone/>
            </a:pPr>
            <a:endParaRPr lang="tr-TR" dirty="0" smtClean="0"/>
          </a:p>
          <a:p>
            <a:pPr marL="82296" indent="0">
              <a:buNone/>
            </a:pPr>
            <a:r>
              <a:rPr lang="tr-TR" dirty="0" smtClean="0"/>
              <a:t>	Kendin için uygun olan yöntemi seçmelisin.</a:t>
            </a:r>
          </a:p>
          <a:p>
            <a:pPr marL="82296" indent="0">
              <a:buNone/>
            </a:pPr>
            <a:endParaRPr lang="tr-TR" dirty="0" smtClean="0"/>
          </a:p>
          <a:p>
            <a:pPr marL="82296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35604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tr-TR" b="1" i="1" dirty="0" smtClean="0">
                <a:solidFill>
                  <a:srgbClr val="FF0000"/>
                </a:solidFill>
                <a:latin typeface="Impact" pitchFamily="34" charset="0"/>
              </a:rPr>
              <a:t>KİTAP OKUYUN</a:t>
            </a:r>
            <a:endParaRPr lang="tr-TR" b="1" i="1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0034" y="1600200"/>
            <a:ext cx="8186766" cy="4525963"/>
          </a:xfrm>
        </p:spPr>
        <p:txBody>
          <a:bodyPr/>
          <a:lstStyle/>
          <a:p>
            <a:pPr marL="82296" indent="0">
              <a:buFont typeface="Wingdings" pitchFamily="2" charset="2"/>
              <a:buChar char="ü"/>
            </a:pPr>
            <a:r>
              <a:rPr lang="tr-TR" dirty="0" smtClean="0"/>
              <a:t>Kitap okumak </a:t>
            </a:r>
            <a:r>
              <a:rPr lang="tr-TR" dirty="0" smtClean="0">
                <a:solidFill>
                  <a:srgbClr val="C00000"/>
                </a:solidFill>
              </a:rPr>
              <a:t>yorumlama gücü</a:t>
            </a:r>
            <a:r>
              <a:rPr lang="tr-TR" dirty="0" smtClean="0"/>
              <a:t>nüzü arttırır.</a:t>
            </a:r>
          </a:p>
          <a:p>
            <a:pPr marL="82296" indent="0">
              <a:buFont typeface="Wingdings" pitchFamily="2" charset="2"/>
              <a:buChar char="ü"/>
            </a:pPr>
            <a:r>
              <a:rPr lang="tr-TR" dirty="0" smtClean="0"/>
              <a:t>Kitap okumak </a:t>
            </a:r>
            <a:r>
              <a:rPr lang="tr-TR" dirty="0" smtClean="0">
                <a:solidFill>
                  <a:srgbClr val="C00000"/>
                </a:solidFill>
              </a:rPr>
              <a:t>hitabet</a:t>
            </a:r>
            <a:r>
              <a:rPr lang="tr-TR" dirty="0" smtClean="0"/>
              <a:t>inizi arttırır.</a:t>
            </a:r>
          </a:p>
          <a:p>
            <a:pPr marL="82296" indent="0">
              <a:buFont typeface="Wingdings" pitchFamily="2" charset="2"/>
              <a:buChar char="ü"/>
            </a:pPr>
            <a:r>
              <a:rPr lang="tr-TR" dirty="0" smtClean="0"/>
              <a:t>Kitap okumak </a:t>
            </a:r>
            <a:r>
              <a:rPr lang="tr-TR" dirty="0" smtClean="0">
                <a:solidFill>
                  <a:srgbClr val="C00000"/>
                </a:solidFill>
              </a:rPr>
              <a:t>hayal gücünüzü ve zihninizi geliştirir</a:t>
            </a:r>
            <a:r>
              <a:rPr lang="tr-TR" dirty="0" smtClean="0"/>
              <a:t>.</a:t>
            </a:r>
          </a:p>
          <a:p>
            <a:pPr marL="82296" indent="0">
              <a:buFont typeface="Wingdings" pitchFamily="2" charset="2"/>
              <a:buChar char="ü"/>
            </a:pPr>
            <a:r>
              <a:rPr lang="tr-TR" dirty="0" smtClean="0"/>
              <a:t>Kitap okumak </a:t>
            </a:r>
            <a:r>
              <a:rPr lang="tr-TR" dirty="0" smtClean="0">
                <a:solidFill>
                  <a:srgbClr val="C00000"/>
                </a:solidFill>
              </a:rPr>
              <a:t>empati yeteneği</a:t>
            </a:r>
            <a:r>
              <a:rPr lang="tr-TR" dirty="0" smtClean="0"/>
              <a:t>nizi arttırır.</a:t>
            </a:r>
          </a:p>
          <a:p>
            <a:pPr marL="82296" indent="0">
              <a:buFont typeface="Wingdings" pitchFamily="2" charset="2"/>
              <a:buChar char="ü"/>
            </a:pPr>
            <a:r>
              <a:rPr lang="tr-TR" dirty="0" smtClean="0"/>
              <a:t>Kitap okumak </a:t>
            </a:r>
            <a:r>
              <a:rPr lang="tr-TR" dirty="0" smtClean="0">
                <a:solidFill>
                  <a:srgbClr val="C00000"/>
                </a:solidFill>
              </a:rPr>
              <a:t>stres düzeyinizi azaltır</a:t>
            </a:r>
            <a:r>
              <a:rPr lang="tr-TR" dirty="0" smtClean="0"/>
              <a:t>.</a:t>
            </a:r>
          </a:p>
          <a:p>
            <a:pPr marL="82296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502440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572264" y="3286124"/>
            <a:ext cx="2273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 sevdiğiniz değil, tüm derslere çalışın.</a:t>
            </a:r>
            <a:endParaRPr lang="id-ID" sz="16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96992" y="4630175"/>
            <a:ext cx="35041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6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21736" y="2285992"/>
            <a:ext cx="3193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 çalışırken, TV izlemeyin, telefonla oynamayın. </a:t>
            </a:r>
            <a:b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</a:b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Telefonunuz yanınızda olmasın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97229" y="3526697"/>
            <a:ext cx="22358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600" b="1" dirty="0" smtClean="0">
                <a:solidFill>
                  <a:srgbClr val="C00000"/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600" b="1" dirty="0" smtClean="0">
                <a:solidFill>
                  <a:srgbClr val="C00000"/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600" b="1" dirty="0" smtClean="0">
                <a:solidFill>
                  <a:srgbClr val="C00000"/>
                </a:solidFill>
                <a:latin typeface="+mj-lt"/>
              </a:rPr>
              <a:t>çalışmayın</a:t>
            </a:r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04507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6325594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9185335" cy="56436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Dikdörtgen"/>
          <p:cNvSpPr/>
          <p:nvPr/>
        </p:nvSpPr>
        <p:spPr>
          <a:xfrm>
            <a:off x="428596" y="714356"/>
            <a:ext cx="4071966" cy="1214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3540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yagram"/>
          <p:cNvGraphicFramePr/>
          <p:nvPr/>
        </p:nvGraphicFramePr>
        <p:xfrm>
          <a:off x="0" y="0"/>
          <a:ext cx="914400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tr-TR" b="1" i="1" dirty="0" smtClean="0">
                <a:solidFill>
                  <a:srgbClr val="FF0000"/>
                </a:solidFill>
              </a:rPr>
              <a:t>NEDEN VERİMLİ DERS ÇALIŞMA?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6132" y="1214422"/>
            <a:ext cx="8750776" cy="4732577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       </a:t>
            </a:r>
            <a:r>
              <a:rPr lang="tr-TR" dirty="0" smtClean="0">
                <a:solidFill>
                  <a:srgbClr val="C00000"/>
                </a:solidFill>
              </a:rPr>
              <a:t>Çalışmaya başlama</a:t>
            </a:r>
            <a:r>
              <a:rPr lang="tr-TR" dirty="0" smtClean="0"/>
              <a:t>yı sağlamak için,</a:t>
            </a:r>
          </a:p>
          <a:p>
            <a:pPr marL="0" indent="0">
              <a:buNone/>
            </a:pPr>
            <a:r>
              <a:rPr lang="tr-TR" dirty="0" smtClean="0"/>
              <a:t>         </a:t>
            </a:r>
            <a:r>
              <a:rPr lang="tr-TR" dirty="0" smtClean="0">
                <a:solidFill>
                  <a:srgbClr val="C00000"/>
                </a:solidFill>
              </a:rPr>
              <a:t>Çalışmayı düzenli devam ettirebilme</a:t>
            </a:r>
            <a:r>
              <a:rPr lang="tr-TR" dirty="0" smtClean="0"/>
              <a:t>k için,</a:t>
            </a:r>
          </a:p>
          <a:p>
            <a:pPr marL="0" indent="0">
              <a:buNone/>
            </a:pPr>
            <a:r>
              <a:rPr lang="tr-TR" dirty="0" smtClean="0"/>
              <a:t>         </a:t>
            </a:r>
            <a:r>
              <a:rPr lang="tr-TR" dirty="0" smtClean="0">
                <a:solidFill>
                  <a:srgbClr val="C00000"/>
                </a:solidFill>
              </a:rPr>
              <a:t>Daha etkili öğrenebilmek ve kalıcılığı      arttırma</a:t>
            </a:r>
            <a:r>
              <a:rPr lang="tr-TR" dirty="0" smtClean="0"/>
              <a:t>k için,</a:t>
            </a:r>
          </a:p>
          <a:p>
            <a:pPr marL="0" indent="0">
              <a:buNone/>
            </a:pPr>
            <a:r>
              <a:rPr lang="tr-TR" dirty="0" smtClean="0"/>
              <a:t>         </a:t>
            </a:r>
            <a:r>
              <a:rPr lang="tr-TR" dirty="0" smtClean="0">
                <a:solidFill>
                  <a:srgbClr val="C00000"/>
                </a:solidFill>
              </a:rPr>
              <a:t>Zamanı daha etkili kullanabilme</a:t>
            </a:r>
            <a:r>
              <a:rPr lang="tr-TR" dirty="0" smtClean="0"/>
              <a:t>k için,</a:t>
            </a:r>
          </a:p>
          <a:p>
            <a:pPr marL="0" indent="0">
              <a:buNone/>
            </a:pPr>
            <a:r>
              <a:rPr lang="tr-TR" dirty="0" smtClean="0"/>
              <a:t>         </a:t>
            </a:r>
            <a:r>
              <a:rPr lang="tr-TR" dirty="0" smtClean="0">
                <a:solidFill>
                  <a:srgbClr val="C00000"/>
                </a:solidFill>
              </a:rPr>
              <a:t>Başarılı olabilme</a:t>
            </a:r>
            <a:r>
              <a:rPr lang="tr-TR" dirty="0" smtClean="0"/>
              <a:t>k için, </a:t>
            </a:r>
            <a:br>
              <a:rPr lang="tr-TR" dirty="0" smtClean="0"/>
            </a:b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‘’Verimli Ders Çalışmamız Gerekir.’’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8" name="Sağ Ok 7"/>
          <p:cNvSpPr/>
          <p:nvPr/>
        </p:nvSpPr>
        <p:spPr>
          <a:xfrm>
            <a:off x="635642" y="1412776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Sağ Ok 9"/>
          <p:cNvSpPr/>
          <p:nvPr/>
        </p:nvSpPr>
        <p:spPr>
          <a:xfrm>
            <a:off x="611852" y="2000240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Ok 10"/>
          <p:cNvSpPr/>
          <p:nvPr/>
        </p:nvSpPr>
        <p:spPr>
          <a:xfrm flipV="1">
            <a:off x="623747" y="2564904"/>
            <a:ext cx="576064" cy="288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Sağ Ok 13"/>
          <p:cNvSpPr/>
          <p:nvPr/>
        </p:nvSpPr>
        <p:spPr>
          <a:xfrm>
            <a:off x="637780" y="3571876"/>
            <a:ext cx="648072" cy="360040"/>
          </a:xfrm>
          <a:prstGeom prst="rightArrow">
            <a:avLst>
              <a:gd name="adj1" fmla="val 4230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Sağ Ok 14"/>
          <p:cNvSpPr/>
          <p:nvPr/>
        </p:nvSpPr>
        <p:spPr>
          <a:xfrm>
            <a:off x="611852" y="4175964"/>
            <a:ext cx="673999" cy="396044"/>
          </a:xfrm>
          <a:prstGeom prst="rightArrow">
            <a:avLst>
              <a:gd name="adj1" fmla="val 4230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9630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9"/>
          <p:cNvSpPr>
            <a:spLocks/>
          </p:cNvSpPr>
          <p:nvPr/>
        </p:nvSpPr>
        <p:spPr bwMode="auto">
          <a:xfrm>
            <a:off x="4327554" y="4642463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5886082" y="3775688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290644" y="2682695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606161" y="1814729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235501" y="3662579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235501" y="2795804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589866" y="1929030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235500" y="2908914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589866" y="3889988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2" name="Group 48"/>
          <p:cNvGrpSpPr/>
          <p:nvPr/>
        </p:nvGrpSpPr>
        <p:grpSpPr>
          <a:xfrm>
            <a:off x="3478638" y="1542076"/>
            <a:ext cx="1838564" cy="592217"/>
            <a:chOff x="4848225" y="1622425"/>
            <a:chExt cx="2451418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2" name="Group 43"/>
            <p:cNvGrpSpPr/>
            <p:nvPr/>
          </p:nvGrpSpPr>
          <p:grpSpPr>
            <a:xfrm>
              <a:off x="4848225" y="1622425"/>
              <a:ext cx="2449512" cy="730250"/>
              <a:chOff x="4848225" y="1622425"/>
              <a:chExt cx="2449512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001938" y="1795081"/>
                <a:ext cx="2256609" cy="5334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16" name="Group 49"/>
          <p:cNvGrpSpPr/>
          <p:nvPr/>
        </p:nvGrpSpPr>
        <p:grpSpPr>
          <a:xfrm>
            <a:off x="5322912" y="2496917"/>
            <a:ext cx="1938575" cy="707886"/>
            <a:chOff x="7307263" y="2895542"/>
            <a:chExt cx="2584768" cy="943847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34809" y="2895542"/>
              <a:ext cx="1809764" cy="943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0" name="Group 51"/>
          <p:cNvGrpSpPr/>
          <p:nvPr/>
        </p:nvGrpSpPr>
        <p:grpSpPr>
          <a:xfrm>
            <a:off x="1558027" y="2500530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496014" y="3090566"/>
              <a:ext cx="2268531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5"/>
          <p:cNvGrpSpPr/>
          <p:nvPr/>
        </p:nvGrpSpPr>
        <p:grpSpPr>
          <a:xfrm>
            <a:off x="5322135" y="3485177"/>
            <a:ext cx="1939119" cy="661592"/>
            <a:chOff x="7306221" y="4213225"/>
            <a:chExt cx="2585492" cy="8821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407966" y="4233573"/>
              <a:ext cx="2422349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4"/>
          <p:cNvGrpSpPr/>
          <p:nvPr/>
        </p:nvGrpSpPr>
        <p:grpSpPr>
          <a:xfrm>
            <a:off x="1554708" y="3485176"/>
            <a:ext cx="1945722" cy="637142"/>
            <a:chOff x="2282985" y="4213225"/>
            <a:chExt cx="2594296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13500" y="4424076"/>
              <a:ext cx="2363781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8"/>
          <p:cNvGrpSpPr/>
          <p:nvPr/>
        </p:nvGrpSpPr>
        <p:grpSpPr>
          <a:xfrm>
            <a:off x="3477810" y="4484111"/>
            <a:ext cx="1837961" cy="587963"/>
            <a:chOff x="4847122" y="5545138"/>
            <a:chExt cx="2450615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223165" y="5706983"/>
              <a:ext cx="1844883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227371" y="1698917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454313" y="2185225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290644" y="2675579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097676" y="31707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454313" y="414082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290644" y="3645965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227371" y="4619061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</p:spTree>
    <p:extLst>
      <p:ext uri="{BB962C8B-B14F-4D97-AF65-F5344CB8AC3E}">
        <p14:creationId xmlns=""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675667" y="3774320"/>
            <a:ext cx="2110911" cy="3155142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14910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643702" y="3500438"/>
            <a:ext cx="210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Altını Çizin.</a:t>
            </a:r>
            <a:endParaRPr lang="id-ID" sz="20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000760" y="5000636"/>
            <a:ext cx="2538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sz="20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72201" y="3357562"/>
            <a:ext cx="24424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sz="20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06860" y="5000636"/>
            <a:ext cx="2550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sz="20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643306" y="1891247"/>
            <a:ext cx="19209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0"/>
      <p:bldP spid="62" grpId="0"/>
      <p:bldP spid="64" grpId="0"/>
      <p:bldP spid="66" grpId="0"/>
      <p:bldP spid="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52928" cy="1143000"/>
          </a:xfrm>
          <a:solidFill>
            <a:schemeClr val="bg1"/>
          </a:solidFill>
        </p:spPr>
        <p:txBody>
          <a:bodyPr/>
          <a:lstStyle/>
          <a:p>
            <a:r>
              <a:rPr lang="tr-TR" b="1" i="1" dirty="0" smtClean="0">
                <a:solidFill>
                  <a:srgbClr val="FF0000"/>
                </a:solidFill>
                <a:latin typeface="Impact" pitchFamily="34" charset="0"/>
              </a:rPr>
              <a:t>PLANLI ÇALIŞIN</a:t>
            </a:r>
            <a:endParaRPr lang="tr-TR" b="1" i="1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5008" y="1412776"/>
            <a:ext cx="8363272" cy="4713387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    Planlı çalışmak bizleri </a:t>
            </a:r>
            <a:r>
              <a:rPr lang="tr-TR" dirty="0" smtClean="0">
                <a:solidFill>
                  <a:srgbClr val="C00000"/>
                </a:solidFill>
              </a:rPr>
              <a:t>başarı</a:t>
            </a:r>
            <a:r>
              <a:rPr lang="tr-TR" dirty="0" smtClean="0"/>
              <a:t>ya götürür.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Planlı çalışmak daha </a:t>
            </a:r>
            <a:r>
              <a:rPr lang="tr-TR" dirty="0" smtClean="0">
                <a:solidFill>
                  <a:srgbClr val="C00000"/>
                </a:solidFill>
              </a:rPr>
              <a:t>düzenli olma</a:t>
            </a:r>
            <a:r>
              <a:rPr lang="tr-TR" dirty="0" smtClean="0"/>
              <a:t>mızı sağlar.             </a:t>
            </a:r>
          </a:p>
          <a:p>
            <a:pPr marL="0" indent="0">
              <a:buNone/>
            </a:pPr>
            <a:r>
              <a:rPr lang="tr-TR" dirty="0" smtClean="0"/>
              <a:t>      Planlı çalışmak </a:t>
            </a:r>
            <a:r>
              <a:rPr lang="tr-TR" dirty="0" smtClean="0">
                <a:solidFill>
                  <a:srgbClr val="C00000"/>
                </a:solidFill>
              </a:rPr>
              <a:t>zamanı verimli kullanma</a:t>
            </a:r>
            <a:r>
              <a:rPr lang="tr-TR" dirty="0" smtClean="0"/>
              <a:t>mızı sağlar.</a:t>
            </a:r>
          </a:p>
          <a:p>
            <a:pPr marL="0" indent="0">
              <a:buNone/>
            </a:pPr>
            <a:r>
              <a:rPr lang="tr-TR" dirty="0" smtClean="0"/>
              <a:t>      Planlı çalışmak bütün derslerimize </a:t>
            </a:r>
            <a:r>
              <a:rPr lang="tr-TR" dirty="0" smtClean="0">
                <a:solidFill>
                  <a:srgbClr val="C00000"/>
                </a:solidFill>
              </a:rPr>
              <a:t>dengeli çalışma</a:t>
            </a:r>
            <a:r>
              <a:rPr lang="tr-TR" dirty="0" smtClean="0"/>
              <a:t>mızı sağlar.</a:t>
            </a:r>
          </a:p>
          <a:p>
            <a:pPr marL="0" indent="0">
              <a:buNone/>
            </a:pPr>
            <a:r>
              <a:rPr lang="tr-TR" dirty="0" smtClean="0"/>
              <a:t>      Planlı çalışmak </a:t>
            </a:r>
            <a:r>
              <a:rPr lang="tr-TR" dirty="0" smtClean="0">
                <a:solidFill>
                  <a:srgbClr val="C00000"/>
                </a:solidFill>
              </a:rPr>
              <a:t>ertelemenin önüne geçer</a:t>
            </a:r>
            <a:r>
              <a:rPr lang="tr-TR" dirty="0" smtClean="0"/>
              <a:t>.</a:t>
            </a:r>
          </a:p>
        </p:txBody>
      </p:sp>
      <p:sp>
        <p:nvSpPr>
          <p:cNvPr id="5" name="Sağa Bükülü Ok 4"/>
          <p:cNvSpPr/>
          <p:nvPr/>
        </p:nvSpPr>
        <p:spPr>
          <a:xfrm>
            <a:off x="696822" y="1556792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" name="Sağa Bükülü Ok 5"/>
          <p:cNvSpPr/>
          <p:nvPr/>
        </p:nvSpPr>
        <p:spPr>
          <a:xfrm>
            <a:off x="696822" y="2204864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7" name="Sağa Bükülü Ok 6"/>
          <p:cNvSpPr/>
          <p:nvPr/>
        </p:nvSpPr>
        <p:spPr>
          <a:xfrm>
            <a:off x="712637" y="2780928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8" name="Sağa Bükülü Ok 7"/>
          <p:cNvSpPr/>
          <p:nvPr/>
        </p:nvSpPr>
        <p:spPr>
          <a:xfrm>
            <a:off x="712638" y="3789040"/>
            <a:ext cx="216024" cy="3600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9" name="Sağa Bükülü Ok 8"/>
          <p:cNvSpPr/>
          <p:nvPr/>
        </p:nvSpPr>
        <p:spPr>
          <a:xfrm>
            <a:off x="696822" y="4847576"/>
            <a:ext cx="216024" cy="3600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8701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  <a:solidFill>
            <a:schemeClr val="bg1"/>
          </a:solidFill>
        </p:spPr>
        <p:txBody>
          <a:bodyPr/>
          <a:lstStyle/>
          <a:p>
            <a:r>
              <a:rPr lang="tr-TR" b="1" i="1" dirty="0" smtClean="0">
                <a:solidFill>
                  <a:srgbClr val="FF0000"/>
                </a:solidFill>
                <a:latin typeface="Impact" pitchFamily="34" charset="0"/>
              </a:rPr>
              <a:t>KONUYU İYİ ÖĞRENİN</a:t>
            </a:r>
            <a:endParaRPr lang="tr-TR" b="1" i="1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824535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    Dersi derste öğrenin.</a:t>
            </a:r>
          </a:p>
          <a:p>
            <a:pPr marL="0" indent="0">
              <a:buNone/>
            </a:pPr>
            <a:r>
              <a:rPr lang="tr-TR" dirty="0" smtClean="0"/>
              <a:t>      </a:t>
            </a:r>
            <a:r>
              <a:rPr lang="tr-TR" dirty="0" smtClean="0">
                <a:solidFill>
                  <a:srgbClr val="C00000"/>
                </a:solidFill>
              </a:rPr>
              <a:t>Eksik kalan konular</a:t>
            </a:r>
            <a:r>
              <a:rPr lang="tr-TR" dirty="0" smtClean="0"/>
              <a:t>ınızı belirleyin.           </a:t>
            </a:r>
          </a:p>
          <a:p>
            <a:pPr marL="0" indent="0">
              <a:buNone/>
            </a:pPr>
            <a:r>
              <a:rPr lang="tr-TR" dirty="0" smtClean="0"/>
              <a:t>      Konularınızı mutlaka </a:t>
            </a:r>
            <a:r>
              <a:rPr lang="tr-TR" dirty="0" smtClean="0">
                <a:solidFill>
                  <a:srgbClr val="C00000"/>
                </a:solidFill>
              </a:rPr>
              <a:t>tekrar edin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      </a:t>
            </a:r>
            <a:r>
              <a:rPr lang="tr-TR" dirty="0" smtClean="0">
                <a:solidFill>
                  <a:srgbClr val="C00000"/>
                </a:solidFill>
              </a:rPr>
              <a:t>Bilmediğiniz konularla ilgili soru çözmeyin</a:t>
            </a:r>
            <a:r>
              <a:rPr lang="tr-TR" dirty="0" smtClean="0"/>
              <a:t>.  </a:t>
            </a:r>
          </a:p>
        </p:txBody>
      </p:sp>
      <p:sp>
        <p:nvSpPr>
          <p:cNvPr id="6" name="Sağa Bükülü Ok 5"/>
          <p:cNvSpPr/>
          <p:nvPr/>
        </p:nvSpPr>
        <p:spPr>
          <a:xfrm>
            <a:off x="611560" y="2204864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7" name="Sağa Bükülü Ok 6"/>
          <p:cNvSpPr/>
          <p:nvPr/>
        </p:nvSpPr>
        <p:spPr>
          <a:xfrm>
            <a:off x="627375" y="2780928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1" name="Sağa Bükülü Ok 10"/>
          <p:cNvSpPr/>
          <p:nvPr/>
        </p:nvSpPr>
        <p:spPr>
          <a:xfrm>
            <a:off x="614617" y="3356992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2" name="Sağa Bükülü Ok 11"/>
          <p:cNvSpPr/>
          <p:nvPr/>
        </p:nvSpPr>
        <p:spPr>
          <a:xfrm>
            <a:off x="627375" y="1556792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0753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5"/>
          <p:cNvSpPr txBox="1">
            <a:spLocks/>
          </p:cNvSpPr>
          <p:nvPr/>
        </p:nvSpPr>
        <p:spPr bwMode="auto">
          <a:xfrm>
            <a:off x="3214678" y="1428736"/>
            <a:ext cx="2857520" cy="2684689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tr-TR" dirty="0" smtClean="0"/>
          </a:p>
          <a:p>
            <a:pPr marL="0" indent="0">
              <a:buFont typeface="Arial" pitchFamily="34" charset="0"/>
              <a:buNone/>
            </a:pPr>
            <a:r>
              <a:rPr lang="tr-TR" dirty="0" smtClean="0"/>
              <a:t>  </a:t>
            </a:r>
          </a:p>
          <a:p>
            <a:pPr marL="0" indent="0">
              <a:buFont typeface="Arial" pitchFamily="34" charset="0"/>
              <a:buNone/>
            </a:pPr>
            <a:r>
              <a:rPr lang="tr-TR" sz="3000" dirty="0"/>
              <a:t> </a:t>
            </a:r>
            <a:r>
              <a:rPr lang="tr-TR" sz="3000" dirty="0" smtClean="0"/>
              <a:t>   </a:t>
            </a:r>
            <a:r>
              <a:rPr lang="tr-TR" sz="3000" dirty="0" err="1" smtClean="0"/>
              <a:t>HaftalıkTekrar</a:t>
            </a:r>
            <a:r>
              <a:rPr lang="tr-TR" sz="3000" dirty="0" smtClean="0"/>
              <a:t>   </a:t>
            </a:r>
            <a:r>
              <a:rPr lang="tr-TR" dirty="0" smtClean="0"/>
              <a:t>    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tr-TR" b="1" i="1" dirty="0" smtClean="0">
                <a:solidFill>
                  <a:srgbClr val="FF0000"/>
                </a:solidFill>
                <a:latin typeface="Impact" pitchFamily="34" charset="0"/>
              </a:rPr>
              <a:t>EVDE TEKRAR YAPIN</a:t>
            </a:r>
            <a:endParaRPr lang="tr-TR" b="1" i="1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" name="Freeform 15"/>
          <p:cNvSpPr>
            <a:spLocks noGrp="1"/>
          </p:cNvSpPr>
          <p:nvPr>
            <p:ph idx="1"/>
          </p:nvPr>
        </p:nvSpPr>
        <p:spPr bwMode="auto">
          <a:xfrm>
            <a:off x="428596" y="1428736"/>
            <a:ext cx="2808312" cy="264302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 Günlük Tekrar       </a:t>
            </a:r>
            <a:endParaRPr lang="tr-TR" dirty="0"/>
          </a:p>
        </p:txBody>
      </p:sp>
      <p:sp>
        <p:nvSpPr>
          <p:cNvPr id="6" name="Freeform 15"/>
          <p:cNvSpPr txBox="1">
            <a:spLocks/>
          </p:cNvSpPr>
          <p:nvPr/>
        </p:nvSpPr>
        <p:spPr bwMode="auto">
          <a:xfrm>
            <a:off x="6072198" y="1396219"/>
            <a:ext cx="2857520" cy="2713319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tr-TR" dirty="0" smtClean="0"/>
          </a:p>
          <a:p>
            <a:pPr marL="0" indent="0">
              <a:buFont typeface="Arial" pitchFamily="34" charset="0"/>
              <a:buNone/>
            </a:pPr>
            <a:r>
              <a:rPr lang="tr-TR" dirty="0" smtClean="0"/>
              <a:t>  </a:t>
            </a:r>
          </a:p>
          <a:p>
            <a:pPr marL="0" indent="0">
              <a:buFont typeface="Arial" pitchFamily="34" charset="0"/>
              <a:buNone/>
            </a:pPr>
            <a:r>
              <a:rPr lang="tr-TR" dirty="0" smtClean="0"/>
              <a:t>   </a:t>
            </a:r>
            <a:r>
              <a:rPr lang="tr-TR" dirty="0" err="1" smtClean="0"/>
              <a:t>AylıkTekrar</a:t>
            </a:r>
            <a:r>
              <a:rPr lang="tr-TR" dirty="0" smtClean="0"/>
              <a:t>      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66284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71871" y="3571875"/>
            <a:ext cx="1173268" cy="1500198"/>
            <a:chOff x="4751862" y="3409655"/>
            <a:chExt cx="1564355" cy="2000266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13861" y="3409655"/>
              <a:ext cx="802356" cy="1982792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2" y="3424138"/>
              <a:ext cx="799539" cy="1985783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312840" y="2562727"/>
            <a:ext cx="1218926" cy="2494836"/>
            <a:chOff x="7489052" y="3727890"/>
            <a:chExt cx="1580530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89052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314</Words>
  <Application>Microsoft Office PowerPoint</Application>
  <PresentationFormat>Ekran Gösterisi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Tatvan Atatürk Mesleki Ve Teknik Anadolu Lisesi Rehberlik Servisi</vt:lpstr>
      <vt:lpstr>Slayt 2</vt:lpstr>
      <vt:lpstr>NEDEN VERİMLİ DERS ÇALIŞMA?</vt:lpstr>
      <vt:lpstr>Slayt 4</vt:lpstr>
      <vt:lpstr>Slayt 5</vt:lpstr>
      <vt:lpstr>PLANLI ÇALIŞIN</vt:lpstr>
      <vt:lpstr>KONUYU İYİ ÖĞRENİN</vt:lpstr>
      <vt:lpstr>EVDE TEKRAR YAPIN</vt:lpstr>
      <vt:lpstr>Slayt 9</vt:lpstr>
      <vt:lpstr>ANLAYABİLECEĞİNİZ TEKNİKLERİ UYGULAYIN</vt:lpstr>
      <vt:lpstr>KİTAP OKUYUN</vt:lpstr>
      <vt:lpstr>Slayt 12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KÖPRÜKÖY YAĞAN ÇOK PROGRAMLI ANADOLU LİSESİ</dc:title>
  <dc:creator>SAMET</dc:creator>
  <cp:lastModifiedBy>ASUS</cp:lastModifiedBy>
  <cp:revision>29</cp:revision>
  <dcterms:created xsi:type="dcterms:W3CDTF">2020-12-06T14:39:27Z</dcterms:created>
  <dcterms:modified xsi:type="dcterms:W3CDTF">2023-10-24T05:55:17Z</dcterms:modified>
</cp:coreProperties>
</file>